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69376"/>
            <a:ext cx="8763757" cy="6188624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40106" y="23045"/>
            <a:ext cx="871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 dirty="0"/>
              <a:t>Can you spot all the hazards in this factory?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6275924" y="6580271"/>
            <a:ext cx="2390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900" dirty="0">
                <a:solidFill>
                  <a:schemeClr val="bg1"/>
                </a:solidFill>
              </a:rPr>
              <a:t>Image and concept courtesy of Safe Work NSW</a:t>
            </a:r>
          </a:p>
        </p:txBody>
      </p:sp>
      <p:sp>
        <p:nvSpPr>
          <p:cNvPr id="28" name="Rectangle 27"/>
          <p:cNvSpPr/>
          <p:nvPr userDrawn="1"/>
        </p:nvSpPr>
        <p:spPr>
          <a:xfrm>
            <a:off x="8238" y="6643154"/>
            <a:ext cx="11808000" cy="216000"/>
          </a:xfrm>
          <a:prstGeom prst="rect">
            <a:avLst/>
          </a:prstGeom>
          <a:solidFill>
            <a:srgbClr val="1D428A"/>
          </a:solidFill>
          <a:ln>
            <a:solidFill>
              <a:srgbClr val="1D42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413" y="5971725"/>
            <a:ext cx="774000" cy="892842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6209352" y="6627168"/>
            <a:ext cx="2390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900" dirty="0">
                <a:solidFill>
                  <a:schemeClr val="bg1"/>
                </a:solidFill>
              </a:rPr>
              <a:t>Image and concept courtesy of Safe Work NSW</a:t>
            </a:r>
          </a:p>
        </p:txBody>
      </p:sp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085" y="6112616"/>
            <a:ext cx="1889957" cy="406252"/>
          </a:xfrm>
          <a:prstGeom prst="rect">
            <a:avLst/>
          </a:prstGeom>
        </p:spPr>
      </p:pic>
      <p:sp>
        <p:nvSpPr>
          <p:cNvPr id="32" name="TextBox 31"/>
          <p:cNvSpPr txBox="1"/>
          <p:nvPr userDrawn="1"/>
        </p:nvSpPr>
        <p:spPr>
          <a:xfrm>
            <a:off x="8975558" y="622559"/>
            <a:ext cx="288627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AU" sz="1400" dirty="0">
                <a:solidFill>
                  <a:srgbClr val="FF0000"/>
                </a:solidFill>
              </a:rPr>
              <a:t>Instructions:</a:t>
            </a:r>
          </a:p>
          <a:p>
            <a:pPr>
              <a:spcAft>
                <a:spcPts val="600"/>
              </a:spcAft>
            </a:pPr>
            <a:r>
              <a:rPr lang="en-AU" sz="1000" dirty="0"/>
              <a:t>With so many hazards around, a worker in this factory is likely to have an accident. </a:t>
            </a:r>
          </a:p>
          <a:p>
            <a:r>
              <a:rPr lang="en-AU" sz="1000" dirty="0"/>
              <a:t>Drag the items below onto the image where you spot a workplace hazard. A person/group of people may be at risk of more than one hazard. At the end of the task you should have placed all hazards onto the picture.</a:t>
            </a:r>
          </a:p>
        </p:txBody>
      </p:sp>
    </p:spTree>
    <p:extLst>
      <p:ext uri="{BB962C8B-B14F-4D97-AF65-F5344CB8AC3E}">
        <p14:creationId xmlns:p14="http://schemas.microsoft.com/office/powerpoint/2010/main" val="350324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405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353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191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7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8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075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92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335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614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281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C504E-75D5-4C9C-854F-06F913E960DD}" type="datetimeFigureOut">
              <a:rPr lang="en-AU" smtClean="0"/>
              <a:t>28/04/2022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373B8-51B4-4CBF-90E1-24BBD11A40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227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0891758" y="4147144"/>
            <a:ext cx="972000" cy="230832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AU" sz="900" dirty="0">
                <a:solidFill>
                  <a:schemeClr val="bg1"/>
                </a:solidFill>
              </a:rPr>
              <a:t>Obstructed view</a:t>
            </a:r>
          </a:p>
        </p:txBody>
      </p:sp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DDA94AC-F06E-4062-A097-678A769133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8072" y="3659410"/>
            <a:ext cx="1404865" cy="484914"/>
          </a:xfrm>
          <a:prstGeom prst="rect">
            <a:avLst/>
          </a:prstGeom>
        </p:spPr>
      </p:pic>
      <p:pic>
        <p:nvPicPr>
          <p:cNvPr id="11" name="Picture 10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128D653-E4FA-4BDC-8D33-F83603478A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4208" y="4102680"/>
            <a:ext cx="1884236" cy="620690"/>
          </a:xfrm>
          <a:prstGeom prst="rect">
            <a:avLst/>
          </a:prstGeom>
        </p:spPr>
      </p:pic>
      <p:pic>
        <p:nvPicPr>
          <p:cNvPr id="15" name="Picture 1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B40DA2B3-B21E-4D4B-93AD-CDCEA7C4F0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251" y="5543305"/>
            <a:ext cx="1194273" cy="482143"/>
          </a:xfrm>
          <a:prstGeom prst="rect">
            <a:avLst/>
          </a:prstGeom>
        </p:spPr>
      </p:pic>
      <p:pic>
        <p:nvPicPr>
          <p:cNvPr id="19" name="Picture 1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E2C03F4-5CB4-4964-9457-D20508DB7AD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419" y="2209591"/>
            <a:ext cx="1884236" cy="482143"/>
          </a:xfrm>
          <a:prstGeom prst="rect">
            <a:avLst/>
          </a:prstGeom>
        </p:spPr>
      </p:pic>
      <p:pic>
        <p:nvPicPr>
          <p:cNvPr id="21" name="Picture 2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C688076-35FE-4C4A-8D34-982E9D1C8F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8274" y="5299463"/>
            <a:ext cx="983682" cy="484914"/>
          </a:xfrm>
          <a:prstGeom prst="rect">
            <a:avLst/>
          </a:prstGeom>
        </p:spPr>
      </p:pic>
      <p:pic>
        <p:nvPicPr>
          <p:cNvPr id="23" name="Picture 2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522EC8DF-5304-4FAB-8FCB-62EEF38AEEB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09" y="4604427"/>
            <a:ext cx="1668103" cy="620690"/>
          </a:xfrm>
          <a:prstGeom prst="rect">
            <a:avLst/>
          </a:prstGeom>
        </p:spPr>
      </p:pic>
      <p:pic>
        <p:nvPicPr>
          <p:cNvPr id="27" name="Picture 2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9A86AC3-DD14-4476-BAFC-E5C488F8C29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4208" y="2737674"/>
            <a:ext cx="1199815" cy="484914"/>
          </a:xfrm>
          <a:prstGeom prst="rect">
            <a:avLst/>
          </a:prstGeom>
        </p:spPr>
      </p:pic>
      <p:pic>
        <p:nvPicPr>
          <p:cNvPr id="29" name="Picture 28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5D4A6B-191C-4BEF-94D4-9DD736DFBFB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34" y="2405150"/>
            <a:ext cx="922722" cy="484914"/>
          </a:xfrm>
          <a:prstGeom prst="rect">
            <a:avLst/>
          </a:prstGeom>
        </p:spPr>
      </p:pic>
      <p:pic>
        <p:nvPicPr>
          <p:cNvPr id="31" name="Picture 30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7692EBF5-E373-4058-AFB0-7C1F1E3122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09" y="3045168"/>
            <a:ext cx="1540640" cy="620690"/>
          </a:xfrm>
          <a:prstGeom prst="rect">
            <a:avLst/>
          </a:prstGeom>
        </p:spPr>
      </p:pic>
      <p:pic>
        <p:nvPicPr>
          <p:cNvPr id="33" name="Picture 32" descr="Graphical user interface&#10;&#10;Description automatically generated">
            <a:extLst>
              <a:ext uri="{FF2B5EF4-FFF2-40B4-BE49-F238E27FC236}">
                <a16:creationId xmlns:a16="http://schemas.microsoft.com/office/drawing/2014/main" id="{900AE351-EC8B-423F-AF14-2D19C7A627B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224" y="2619549"/>
            <a:ext cx="936576" cy="482143"/>
          </a:xfrm>
          <a:prstGeom prst="rect">
            <a:avLst/>
          </a:prstGeom>
        </p:spPr>
      </p:pic>
      <p:pic>
        <p:nvPicPr>
          <p:cNvPr id="37" name="Picture 36" descr="Graphical user interface&#10;&#10;Description automatically generated">
            <a:extLst>
              <a:ext uri="{FF2B5EF4-FFF2-40B4-BE49-F238E27FC236}">
                <a16:creationId xmlns:a16="http://schemas.microsoft.com/office/drawing/2014/main" id="{63D4DA5D-B8F4-4F15-924B-3FF01AA9DCB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643" y="4694470"/>
            <a:ext cx="936576" cy="482143"/>
          </a:xfrm>
          <a:prstGeom prst="rect">
            <a:avLst/>
          </a:prstGeom>
        </p:spPr>
      </p:pic>
      <p:pic>
        <p:nvPicPr>
          <p:cNvPr id="38" name="Picture 3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62A569D-8BFB-4461-9CCB-4DC1483347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524" y="3615368"/>
            <a:ext cx="983682" cy="484914"/>
          </a:xfrm>
          <a:prstGeom prst="rect">
            <a:avLst/>
          </a:prstGeom>
        </p:spPr>
      </p:pic>
      <p:pic>
        <p:nvPicPr>
          <p:cNvPr id="39" name="Picture 3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7202278-4549-4CF8-9BE7-9C0CBDADCB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542" y="3229847"/>
            <a:ext cx="983682" cy="484914"/>
          </a:xfrm>
          <a:prstGeom prst="rect">
            <a:avLst/>
          </a:prstGeom>
        </p:spPr>
      </p:pic>
      <p:pic>
        <p:nvPicPr>
          <p:cNvPr id="40" name="Picture 3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104BC7C-550D-4524-87CD-E1DD1C8921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663" y="5143140"/>
            <a:ext cx="1884236" cy="48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31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SA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Hansen, Kim (DTF)</dc:creator>
  <cp:keywords>Factory - Hazard identification activity</cp:keywords>
  <cp:lastModifiedBy>Hansen, Kim (DTF)</cp:lastModifiedBy>
  <cp:revision>23</cp:revision>
  <dcterms:created xsi:type="dcterms:W3CDTF">2021-02-04T02:56:40Z</dcterms:created>
  <dcterms:modified xsi:type="dcterms:W3CDTF">2022-04-28T06:17:25Z</dcterms:modified>
</cp:coreProperties>
</file>